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5E7E8-0B95-46DE-A7ED-A08C5C812ED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9D6198E-6BE8-47AE-BFF5-ACCDFF589316}">
      <dgm:prSet phldrT="[Text]" custT="1"/>
      <dgm:spPr>
        <a:solidFill>
          <a:srgbClr val="FBB321"/>
        </a:solidFill>
      </dgm:spPr>
      <dgm:t>
        <a:bodyPr/>
        <a:lstStyle/>
        <a:p>
          <a:pPr algn="ctr"/>
          <a:r>
            <a: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creating</a:t>
          </a:r>
        </a:p>
      </dgm:t>
    </dgm:pt>
    <dgm:pt modelId="{4898A3D2-FBA5-4E24-B7BF-A7BE937FD433}" type="parTrans" cxnId="{0EF4901D-436E-484E-A116-82AC50D55F6D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01EA6-FCEA-424C-935D-3ADB4988A647}" type="sibTrans" cxnId="{0EF4901D-436E-484E-A116-82AC50D55F6D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F5DC5E-E30B-4F99-811C-B439ADDD62A1}">
      <dgm:prSet phldrT="[Text]" custT="1"/>
      <dgm:spPr>
        <a:solidFill>
          <a:srgbClr val="CB2332"/>
        </a:solidFill>
      </dgm:spPr>
      <dgm:t>
        <a:bodyPr/>
        <a:lstStyle/>
        <a:p>
          <a:pPr algn="ctr"/>
          <a:r>
            <a:rPr lang="en-US" sz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analysing</a:t>
          </a:r>
          <a:endParaRPr lang="en-U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253B05-9E62-4168-84C7-F36910E6EC6D}" type="parTrans" cxnId="{A9037218-BC3B-4662-BA5E-A6EB290033E0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0CEFD-E451-43B6-A651-C15ACF5CAB61}" type="sibTrans" cxnId="{A9037218-BC3B-4662-BA5E-A6EB290033E0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49EE0-E1A2-4C8C-B848-D896AC13B177}">
      <dgm:prSet phldrT="[Text]" custT="1"/>
      <dgm:spPr>
        <a:solidFill>
          <a:srgbClr val="7A032D"/>
        </a:solidFill>
      </dgm:spPr>
      <dgm:t>
        <a:bodyPr/>
        <a:lstStyle/>
        <a:p>
          <a:pPr algn="ctr"/>
          <a:r>
            <a: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applying</a:t>
          </a:r>
        </a:p>
      </dgm:t>
    </dgm:pt>
    <dgm:pt modelId="{18D94B73-6C43-46DB-BACE-0F3393A81286}" type="parTrans" cxnId="{74F69719-063E-41F0-AA66-084AC147DC6B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DFAD1-19AB-42E5-BB52-1B835251C4A1}" type="sibTrans" cxnId="{74F69719-063E-41F0-AA66-084AC147DC6B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931F5D-06A6-4268-9213-BA33A850D116}">
      <dgm:prSet phldrT="[Text]" custT="1"/>
      <dgm:spPr>
        <a:solidFill>
          <a:srgbClr val="0B4366"/>
        </a:solidFill>
      </dgm:spPr>
      <dgm:t>
        <a:bodyPr/>
        <a:lstStyle/>
        <a:p>
          <a:pPr algn="ctr"/>
          <a:r>
            <a: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understanding</a:t>
          </a:r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9A7FF6-B9BA-42A0-BA1D-796614AF3A85}" type="parTrans" cxnId="{06458835-2450-4161-949F-1D1D82BEBD3F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B359CD-C866-48E7-974A-F9915B277085}" type="sibTrans" cxnId="{06458835-2450-4161-949F-1D1D82BEBD3F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0F431-7B4D-4E83-A15E-726D56BB2647}">
      <dgm:prSet phldrT="[Text]" custT="1"/>
      <dgm:spPr>
        <a:solidFill>
          <a:srgbClr val="0499D3"/>
        </a:solidFill>
      </dgm:spPr>
      <dgm:t>
        <a:bodyPr/>
        <a:lstStyle/>
        <a:p>
          <a:pPr algn="ctr"/>
          <a:r>
            <a: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remembering</a:t>
          </a:r>
        </a:p>
      </dgm:t>
    </dgm:pt>
    <dgm:pt modelId="{7CEF0328-19C3-40C9-86A6-4A201710C57E}" type="parTrans" cxnId="{A259FB81-A2BE-4196-B2E4-9360CBC92C01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5A6120-2B36-4B59-BAA2-18EA0E869F1C}" type="sibTrans" cxnId="{A259FB81-A2BE-4196-B2E4-9360CBC92C01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B4C49-6265-4708-B12E-74DC446B6ADF}">
      <dgm:prSet phldrT="[Text]" custT="1"/>
      <dgm:spPr>
        <a:solidFill>
          <a:srgbClr val="FA7902"/>
        </a:solidFill>
      </dgm:spPr>
      <dgm:t>
        <a:bodyPr/>
        <a:lstStyle/>
        <a:p>
          <a:pPr algn="ctr"/>
          <a:r>
            <a: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evaluating</a:t>
          </a:r>
        </a:p>
      </dgm:t>
    </dgm:pt>
    <dgm:pt modelId="{8555F2FF-1166-4B9D-A889-3EB90F8FB85D}" type="sibTrans" cxnId="{62894404-17C4-4D55-9299-F299B98A0895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01B04-0293-4162-AD64-D2D79FCCEB18}" type="parTrans" cxnId="{62894404-17C4-4D55-9299-F299B98A0895}">
      <dgm:prSet/>
      <dgm:spPr/>
      <dgm:t>
        <a:bodyPr/>
        <a:lstStyle/>
        <a:p>
          <a:pPr algn="ctr"/>
          <a:endParaRPr lang="en-US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D5F88-EB23-4B41-A247-70CC0A4FDF9C}" type="pres">
      <dgm:prSet presAssocID="{2875E7E8-0B95-46DE-A7ED-A08C5C812ED0}" presName="Name0" presStyleCnt="0">
        <dgm:presLayoutVars>
          <dgm:dir/>
          <dgm:animLvl val="lvl"/>
          <dgm:resizeHandles val="exact"/>
        </dgm:presLayoutVars>
      </dgm:prSet>
      <dgm:spPr/>
    </dgm:pt>
    <dgm:pt modelId="{755017A6-C991-4411-8F5A-836DB6A358E4}" type="pres">
      <dgm:prSet presAssocID="{79D6198E-6BE8-47AE-BFF5-ACCDFF589316}" presName="Name8" presStyleCnt="0"/>
      <dgm:spPr/>
    </dgm:pt>
    <dgm:pt modelId="{36186E50-ED5B-4B15-9577-5420FBD6E95E}" type="pres">
      <dgm:prSet presAssocID="{79D6198E-6BE8-47AE-BFF5-ACCDFF589316}" presName="level" presStyleLbl="node1" presStyleIdx="0" presStyleCnt="6">
        <dgm:presLayoutVars>
          <dgm:chMax val="1"/>
          <dgm:bulletEnabled val="1"/>
        </dgm:presLayoutVars>
      </dgm:prSet>
      <dgm:spPr/>
    </dgm:pt>
    <dgm:pt modelId="{83036D1E-5053-4B46-B2DE-35E275D9C1AA}" type="pres">
      <dgm:prSet presAssocID="{79D6198E-6BE8-47AE-BFF5-ACCDFF5893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0DEAAE-D526-4A2A-BFCE-643227E1FCE3}" type="pres">
      <dgm:prSet presAssocID="{F61B4C49-6265-4708-B12E-74DC446B6ADF}" presName="Name8" presStyleCnt="0"/>
      <dgm:spPr/>
    </dgm:pt>
    <dgm:pt modelId="{DC302A35-BEC8-4FB8-9436-12B438FC166A}" type="pres">
      <dgm:prSet presAssocID="{F61B4C49-6265-4708-B12E-74DC446B6ADF}" presName="level" presStyleLbl="node1" presStyleIdx="1" presStyleCnt="6">
        <dgm:presLayoutVars>
          <dgm:chMax val="1"/>
          <dgm:bulletEnabled val="1"/>
        </dgm:presLayoutVars>
      </dgm:prSet>
      <dgm:spPr/>
    </dgm:pt>
    <dgm:pt modelId="{0CAD9DDB-1BE3-4C76-9C08-048D7F55A0C5}" type="pres">
      <dgm:prSet presAssocID="{F61B4C49-6265-4708-B12E-74DC446B6A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35AD51-2F22-4519-BF92-3622D5D5C267}" type="pres">
      <dgm:prSet presAssocID="{E3F5DC5E-E30B-4F99-811C-B439ADDD62A1}" presName="Name8" presStyleCnt="0"/>
      <dgm:spPr/>
    </dgm:pt>
    <dgm:pt modelId="{EAD9A964-4AA1-4EA8-A517-A42898CFDB4F}" type="pres">
      <dgm:prSet presAssocID="{E3F5DC5E-E30B-4F99-811C-B439ADDD62A1}" presName="level" presStyleLbl="node1" presStyleIdx="2" presStyleCnt="6">
        <dgm:presLayoutVars>
          <dgm:chMax val="1"/>
          <dgm:bulletEnabled val="1"/>
        </dgm:presLayoutVars>
      </dgm:prSet>
      <dgm:spPr/>
    </dgm:pt>
    <dgm:pt modelId="{FCB53C8F-A5D5-4586-88CD-38280FBD372D}" type="pres">
      <dgm:prSet presAssocID="{E3F5DC5E-E30B-4F99-811C-B439ADDD62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61C358-0DCF-4F27-B635-9D5518736BB5}" type="pres">
      <dgm:prSet presAssocID="{84D49EE0-E1A2-4C8C-B848-D896AC13B177}" presName="Name8" presStyleCnt="0"/>
      <dgm:spPr/>
    </dgm:pt>
    <dgm:pt modelId="{4EF1F531-6C6B-4DBC-BDFB-680B25E95C9C}" type="pres">
      <dgm:prSet presAssocID="{84D49EE0-E1A2-4C8C-B848-D896AC13B177}" presName="level" presStyleLbl="node1" presStyleIdx="3" presStyleCnt="6">
        <dgm:presLayoutVars>
          <dgm:chMax val="1"/>
          <dgm:bulletEnabled val="1"/>
        </dgm:presLayoutVars>
      </dgm:prSet>
      <dgm:spPr/>
    </dgm:pt>
    <dgm:pt modelId="{ED9E9BCC-27E6-4E12-88A0-89DE8168B2E6}" type="pres">
      <dgm:prSet presAssocID="{84D49EE0-E1A2-4C8C-B848-D896AC13B1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CB42CA-E4D6-4B33-99BE-313717F64E4F}" type="pres">
      <dgm:prSet presAssocID="{74931F5D-06A6-4268-9213-BA33A850D116}" presName="Name8" presStyleCnt="0"/>
      <dgm:spPr/>
    </dgm:pt>
    <dgm:pt modelId="{32360045-4D90-44D7-BC7C-1F5606F8C9C9}" type="pres">
      <dgm:prSet presAssocID="{74931F5D-06A6-4268-9213-BA33A850D116}" presName="level" presStyleLbl="node1" presStyleIdx="4" presStyleCnt="6">
        <dgm:presLayoutVars>
          <dgm:chMax val="1"/>
          <dgm:bulletEnabled val="1"/>
        </dgm:presLayoutVars>
      </dgm:prSet>
      <dgm:spPr/>
    </dgm:pt>
    <dgm:pt modelId="{FE628691-4E24-42BA-8C54-3C23142D4762}" type="pres">
      <dgm:prSet presAssocID="{74931F5D-06A6-4268-9213-BA33A850D1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162D5A-FD64-48DC-A220-F5B1D2CA6FA4}" type="pres">
      <dgm:prSet presAssocID="{86A0F431-7B4D-4E83-A15E-726D56BB2647}" presName="Name8" presStyleCnt="0"/>
      <dgm:spPr/>
    </dgm:pt>
    <dgm:pt modelId="{3B23616C-F3A6-423C-A383-6A44A73A81D3}" type="pres">
      <dgm:prSet presAssocID="{86A0F431-7B4D-4E83-A15E-726D56BB2647}" presName="level" presStyleLbl="node1" presStyleIdx="5" presStyleCnt="6">
        <dgm:presLayoutVars>
          <dgm:chMax val="1"/>
          <dgm:bulletEnabled val="1"/>
        </dgm:presLayoutVars>
      </dgm:prSet>
      <dgm:spPr/>
    </dgm:pt>
    <dgm:pt modelId="{5F6812B5-DDC4-43DB-AEC4-D3AE783CE8EC}" type="pres">
      <dgm:prSet presAssocID="{86A0F431-7B4D-4E83-A15E-726D56BB26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894404-17C4-4D55-9299-F299B98A0895}" srcId="{2875E7E8-0B95-46DE-A7ED-A08C5C812ED0}" destId="{F61B4C49-6265-4708-B12E-74DC446B6ADF}" srcOrd="1" destOrd="0" parTransId="{CFC01B04-0293-4162-AD64-D2D79FCCEB18}" sibTransId="{8555F2FF-1166-4B9D-A889-3EB90F8FB85D}"/>
    <dgm:cxn modelId="{F8E32708-C813-4C1C-A5FC-D444FF5F4DED}" type="presOf" srcId="{84D49EE0-E1A2-4C8C-B848-D896AC13B177}" destId="{ED9E9BCC-27E6-4E12-88A0-89DE8168B2E6}" srcOrd="1" destOrd="0" presId="urn:microsoft.com/office/officeart/2005/8/layout/pyramid1"/>
    <dgm:cxn modelId="{A9037218-BC3B-4662-BA5E-A6EB290033E0}" srcId="{2875E7E8-0B95-46DE-A7ED-A08C5C812ED0}" destId="{E3F5DC5E-E30B-4F99-811C-B439ADDD62A1}" srcOrd="2" destOrd="0" parTransId="{2E253B05-9E62-4168-84C7-F36910E6EC6D}" sibTransId="{6420CEFD-E451-43B6-A651-C15ACF5CAB61}"/>
    <dgm:cxn modelId="{74F69719-063E-41F0-AA66-084AC147DC6B}" srcId="{2875E7E8-0B95-46DE-A7ED-A08C5C812ED0}" destId="{84D49EE0-E1A2-4C8C-B848-D896AC13B177}" srcOrd="3" destOrd="0" parTransId="{18D94B73-6C43-46DB-BACE-0F3393A81286}" sibTransId="{50ADFAD1-19AB-42E5-BB52-1B835251C4A1}"/>
    <dgm:cxn modelId="{0EF4901D-436E-484E-A116-82AC50D55F6D}" srcId="{2875E7E8-0B95-46DE-A7ED-A08C5C812ED0}" destId="{79D6198E-6BE8-47AE-BFF5-ACCDFF589316}" srcOrd="0" destOrd="0" parTransId="{4898A3D2-FBA5-4E24-B7BF-A7BE937FD433}" sibTransId="{3D301EA6-FCEA-424C-935D-3ADB4988A647}"/>
    <dgm:cxn modelId="{984BCF2F-D080-4046-97D1-D8C76FE078F3}" type="presOf" srcId="{F61B4C49-6265-4708-B12E-74DC446B6ADF}" destId="{0CAD9DDB-1BE3-4C76-9C08-048D7F55A0C5}" srcOrd="1" destOrd="0" presId="urn:microsoft.com/office/officeart/2005/8/layout/pyramid1"/>
    <dgm:cxn modelId="{06458835-2450-4161-949F-1D1D82BEBD3F}" srcId="{2875E7E8-0B95-46DE-A7ED-A08C5C812ED0}" destId="{74931F5D-06A6-4268-9213-BA33A850D116}" srcOrd="4" destOrd="0" parTransId="{D89A7FF6-B9BA-42A0-BA1D-796614AF3A85}" sibTransId="{7AB359CD-C866-48E7-974A-F9915B277085}"/>
    <dgm:cxn modelId="{29EE2C45-0040-4180-9D09-744A8F308B5D}" type="presOf" srcId="{74931F5D-06A6-4268-9213-BA33A850D116}" destId="{FE628691-4E24-42BA-8C54-3C23142D4762}" srcOrd="1" destOrd="0" presId="urn:microsoft.com/office/officeart/2005/8/layout/pyramid1"/>
    <dgm:cxn modelId="{8412E54C-4CD5-4AD5-B864-3A7772F9BCEF}" type="presOf" srcId="{79D6198E-6BE8-47AE-BFF5-ACCDFF589316}" destId="{36186E50-ED5B-4B15-9577-5420FBD6E95E}" srcOrd="0" destOrd="0" presId="urn:microsoft.com/office/officeart/2005/8/layout/pyramid1"/>
    <dgm:cxn modelId="{AB4FE97A-62CA-4B4B-9344-4C7F117199B1}" type="presOf" srcId="{79D6198E-6BE8-47AE-BFF5-ACCDFF589316}" destId="{83036D1E-5053-4B46-B2DE-35E275D9C1AA}" srcOrd="1" destOrd="0" presId="urn:microsoft.com/office/officeart/2005/8/layout/pyramid1"/>
    <dgm:cxn modelId="{A259FB81-A2BE-4196-B2E4-9360CBC92C01}" srcId="{2875E7E8-0B95-46DE-A7ED-A08C5C812ED0}" destId="{86A0F431-7B4D-4E83-A15E-726D56BB2647}" srcOrd="5" destOrd="0" parTransId="{7CEF0328-19C3-40C9-86A6-4A201710C57E}" sibTransId="{5B5A6120-2B36-4B59-BAA2-18EA0E869F1C}"/>
    <dgm:cxn modelId="{3A68DC87-F314-432B-9A16-DE29B1652488}" type="presOf" srcId="{2875E7E8-0B95-46DE-A7ED-A08C5C812ED0}" destId="{353D5F88-EB23-4B41-A247-70CC0A4FDF9C}" srcOrd="0" destOrd="0" presId="urn:microsoft.com/office/officeart/2005/8/layout/pyramid1"/>
    <dgm:cxn modelId="{C59C1C88-21F3-492E-9512-E48DC8E858AF}" type="presOf" srcId="{F61B4C49-6265-4708-B12E-74DC446B6ADF}" destId="{DC302A35-BEC8-4FB8-9436-12B438FC166A}" srcOrd="0" destOrd="0" presId="urn:microsoft.com/office/officeart/2005/8/layout/pyramid1"/>
    <dgm:cxn modelId="{477CEC8E-2032-470C-87EB-6567FDEC7B52}" type="presOf" srcId="{86A0F431-7B4D-4E83-A15E-726D56BB2647}" destId="{3B23616C-F3A6-423C-A383-6A44A73A81D3}" srcOrd="0" destOrd="0" presId="urn:microsoft.com/office/officeart/2005/8/layout/pyramid1"/>
    <dgm:cxn modelId="{97E0F699-E714-4DF9-B1BF-9EB9864C3CC1}" type="presOf" srcId="{86A0F431-7B4D-4E83-A15E-726D56BB2647}" destId="{5F6812B5-DDC4-43DB-AEC4-D3AE783CE8EC}" srcOrd="1" destOrd="0" presId="urn:microsoft.com/office/officeart/2005/8/layout/pyramid1"/>
    <dgm:cxn modelId="{484023BE-55D2-43A6-89FA-F77E49D03F8C}" type="presOf" srcId="{74931F5D-06A6-4268-9213-BA33A850D116}" destId="{32360045-4D90-44D7-BC7C-1F5606F8C9C9}" srcOrd="0" destOrd="0" presId="urn:microsoft.com/office/officeart/2005/8/layout/pyramid1"/>
    <dgm:cxn modelId="{ECA039BE-790C-464A-8A18-C574DAC6BEE1}" type="presOf" srcId="{84D49EE0-E1A2-4C8C-B848-D896AC13B177}" destId="{4EF1F531-6C6B-4DBC-BDFB-680B25E95C9C}" srcOrd="0" destOrd="0" presId="urn:microsoft.com/office/officeart/2005/8/layout/pyramid1"/>
    <dgm:cxn modelId="{4B2CDAC6-58A1-424E-B348-DB6DDC0B2320}" type="presOf" srcId="{E3F5DC5E-E30B-4F99-811C-B439ADDD62A1}" destId="{FCB53C8F-A5D5-4586-88CD-38280FBD372D}" srcOrd="1" destOrd="0" presId="urn:microsoft.com/office/officeart/2005/8/layout/pyramid1"/>
    <dgm:cxn modelId="{44D71CFF-2DD6-4721-A623-2FD0D0361FDF}" type="presOf" srcId="{E3F5DC5E-E30B-4F99-811C-B439ADDD62A1}" destId="{EAD9A964-4AA1-4EA8-A517-A42898CFDB4F}" srcOrd="0" destOrd="0" presId="urn:microsoft.com/office/officeart/2005/8/layout/pyramid1"/>
    <dgm:cxn modelId="{E294B57B-EFC9-4F7D-BD5E-ED082472217F}" type="presParOf" srcId="{353D5F88-EB23-4B41-A247-70CC0A4FDF9C}" destId="{755017A6-C991-4411-8F5A-836DB6A358E4}" srcOrd="0" destOrd="0" presId="urn:microsoft.com/office/officeart/2005/8/layout/pyramid1"/>
    <dgm:cxn modelId="{A9965505-C60D-4380-9CEB-CA48F63F8202}" type="presParOf" srcId="{755017A6-C991-4411-8F5A-836DB6A358E4}" destId="{36186E50-ED5B-4B15-9577-5420FBD6E95E}" srcOrd="0" destOrd="0" presId="urn:microsoft.com/office/officeart/2005/8/layout/pyramid1"/>
    <dgm:cxn modelId="{89FC7588-19E9-4628-A1C2-AE63C2F96C9D}" type="presParOf" srcId="{755017A6-C991-4411-8F5A-836DB6A358E4}" destId="{83036D1E-5053-4B46-B2DE-35E275D9C1AA}" srcOrd="1" destOrd="0" presId="urn:microsoft.com/office/officeart/2005/8/layout/pyramid1"/>
    <dgm:cxn modelId="{821EFB5B-B5E2-4677-A4A5-00BC33CC7B3D}" type="presParOf" srcId="{353D5F88-EB23-4B41-A247-70CC0A4FDF9C}" destId="{790DEAAE-D526-4A2A-BFCE-643227E1FCE3}" srcOrd="1" destOrd="0" presId="urn:microsoft.com/office/officeart/2005/8/layout/pyramid1"/>
    <dgm:cxn modelId="{7FC42105-92BE-45CC-AF61-4105ED640A51}" type="presParOf" srcId="{790DEAAE-D526-4A2A-BFCE-643227E1FCE3}" destId="{DC302A35-BEC8-4FB8-9436-12B438FC166A}" srcOrd="0" destOrd="0" presId="urn:microsoft.com/office/officeart/2005/8/layout/pyramid1"/>
    <dgm:cxn modelId="{EC86179C-36FD-4CBE-9399-C8FFBC02B563}" type="presParOf" srcId="{790DEAAE-D526-4A2A-BFCE-643227E1FCE3}" destId="{0CAD9DDB-1BE3-4C76-9C08-048D7F55A0C5}" srcOrd="1" destOrd="0" presId="urn:microsoft.com/office/officeart/2005/8/layout/pyramid1"/>
    <dgm:cxn modelId="{D4DA753B-6CD8-4A46-8CB3-81C0787BF524}" type="presParOf" srcId="{353D5F88-EB23-4B41-A247-70CC0A4FDF9C}" destId="{CA35AD51-2F22-4519-BF92-3622D5D5C267}" srcOrd="2" destOrd="0" presId="urn:microsoft.com/office/officeart/2005/8/layout/pyramid1"/>
    <dgm:cxn modelId="{6D7F567D-D7D2-4604-A5E7-859D37273B90}" type="presParOf" srcId="{CA35AD51-2F22-4519-BF92-3622D5D5C267}" destId="{EAD9A964-4AA1-4EA8-A517-A42898CFDB4F}" srcOrd="0" destOrd="0" presId="urn:microsoft.com/office/officeart/2005/8/layout/pyramid1"/>
    <dgm:cxn modelId="{3F87E040-2730-4D75-8B82-AFC0756F889F}" type="presParOf" srcId="{CA35AD51-2F22-4519-BF92-3622D5D5C267}" destId="{FCB53C8F-A5D5-4586-88CD-38280FBD372D}" srcOrd="1" destOrd="0" presId="urn:microsoft.com/office/officeart/2005/8/layout/pyramid1"/>
    <dgm:cxn modelId="{B61614F8-04F5-433B-B2BA-893A6C14ED18}" type="presParOf" srcId="{353D5F88-EB23-4B41-A247-70CC0A4FDF9C}" destId="{3F61C358-0DCF-4F27-B635-9D5518736BB5}" srcOrd="3" destOrd="0" presId="urn:microsoft.com/office/officeart/2005/8/layout/pyramid1"/>
    <dgm:cxn modelId="{CAD823B0-3918-4B75-814D-681B944695A4}" type="presParOf" srcId="{3F61C358-0DCF-4F27-B635-9D5518736BB5}" destId="{4EF1F531-6C6B-4DBC-BDFB-680B25E95C9C}" srcOrd="0" destOrd="0" presId="urn:microsoft.com/office/officeart/2005/8/layout/pyramid1"/>
    <dgm:cxn modelId="{FCBE5AB2-2F34-4584-A0ED-E976CBADBFD9}" type="presParOf" srcId="{3F61C358-0DCF-4F27-B635-9D5518736BB5}" destId="{ED9E9BCC-27E6-4E12-88A0-89DE8168B2E6}" srcOrd="1" destOrd="0" presId="urn:microsoft.com/office/officeart/2005/8/layout/pyramid1"/>
    <dgm:cxn modelId="{AD962C92-C5F2-474F-A73A-674A0C38073F}" type="presParOf" srcId="{353D5F88-EB23-4B41-A247-70CC0A4FDF9C}" destId="{AECB42CA-E4D6-4B33-99BE-313717F64E4F}" srcOrd="4" destOrd="0" presId="urn:microsoft.com/office/officeart/2005/8/layout/pyramid1"/>
    <dgm:cxn modelId="{BC1B2F7F-52F8-4A85-A720-7A77A9E2D26D}" type="presParOf" srcId="{AECB42CA-E4D6-4B33-99BE-313717F64E4F}" destId="{32360045-4D90-44D7-BC7C-1F5606F8C9C9}" srcOrd="0" destOrd="0" presId="urn:microsoft.com/office/officeart/2005/8/layout/pyramid1"/>
    <dgm:cxn modelId="{92552A23-096B-4B5F-9C57-F6C8194564BC}" type="presParOf" srcId="{AECB42CA-E4D6-4B33-99BE-313717F64E4F}" destId="{FE628691-4E24-42BA-8C54-3C23142D4762}" srcOrd="1" destOrd="0" presId="urn:microsoft.com/office/officeart/2005/8/layout/pyramid1"/>
    <dgm:cxn modelId="{31117E02-474C-4778-BDA4-3AAFD4B71DB0}" type="presParOf" srcId="{353D5F88-EB23-4B41-A247-70CC0A4FDF9C}" destId="{66162D5A-FD64-48DC-A220-F5B1D2CA6FA4}" srcOrd="5" destOrd="0" presId="urn:microsoft.com/office/officeart/2005/8/layout/pyramid1"/>
    <dgm:cxn modelId="{62D612AB-D9C5-4E9B-B67C-E339D2ECE069}" type="presParOf" srcId="{66162D5A-FD64-48DC-A220-F5B1D2CA6FA4}" destId="{3B23616C-F3A6-423C-A383-6A44A73A81D3}" srcOrd="0" destOrd="0" presId="urn:microsoft.com/office/officeart/2005/8/layout/pyramid1"/>
    <dgm:cxn modelId="{3296B889-04FC-4238-B63F-E0F52512399D}" type="presParOf" srcId="{66162D5A-FD64-48DC-A220-F5B1D2CA6FA4}" destId="{5F6812B5-DDC4-43DB-AEC4-D3AE783CE8EC}" srcOrd="1" destOrd="0" presId="urn:microsoft.com/office/officeart/2005/8/layout/pyramid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86E50-ED5B-4B15-9577-5420FBD6E95E}">
      <dsp:nvSpPr>
        <dsp:cNvPr id="0" name=""/>
        <dsp:cNvSpPr/>
      </dsp:nvSpPr>
      <dsp:spPr>
        <a:xfrm>
          <a:off x="1255181" y="0"/>
          <a:ext cx="502072" cy="254453"/>
        </a:xfrm>
        <a:prstGeom prst="trapezoid">
          <a:avLst>
            <a:gd name="adj" fmla="val 98657"/>
          </a:avLst>
        </a:prstGeom>
        <a:solidFill>
          <a:srgbClr val="FBB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creating</a:t>
          </a:r>
        </a:p>
      </dsp:txBody>
      <dsp:txXfrm>
        <a:off x="1255181" y="0"/>
        <a:ext cx="502072" cy="254453"/>
      </dsp:txXfrm>
    </dsp:sp>
    <dsp:sp modelId="{DC302A35-BEC8-4FB8-9436-12B438FC166A}">
      <dsp:nvSpPr>
        <dsp:cNvPr id="0" name=""/>
        <dsp:cNvSpPr/>
      </dsp:nvSpPr>
      <dsp:spPr>
        <a:xfrm>
          <a:off x="1004145" y="254453"/>
          <a:ext cx="1004145" cy="254453"/>
        </a:xfrm>
        <a:prstGeom prst="trapezoid">
          <a:avLst>
            <a:gd name="adj" fmla="val 98657"/>
          </a:avLst>
        </a:prstGeom>
        <a:solidFill>
          <a:srgbClr val="FA79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evaluating</a:t>
          </a:r>
        </a:p>
      </dsp:txBody>
      <dsp:txXfrm>
        <a:off x="1179870" y="254453"/>
        <a:ext cx="652694" cy="254453"/>
      </dsp:txXfrm>
    </dsp:sp>
    <dsp:sp modelId="{EAD9A964-4AA1-4EA8-A517-A42898CFDB4F}">
      <dsp:nvSpPr>
        <dsp:cNvPr id="0" name=""/>
        <dsp:cNvSpPr/>
      </dsp:nvSpPr>
      <dsp:spPr>
        <a:xfrm>
          <a:off x="753109" y="508907"/>
          <a:ext cx="1506218" cy="254453"/>
        </a:xfrm>
        <a:prstGeom prst="trapezoid">
          <a:avLst>
            <a:gd name="adj" fmla="val 98657"/>
          </a:avLst>
        </a:prstGeom>
        <a:solidFill>
          <a:srgbClr val="CB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analysing</a:t>
          </a:r>
          <a:endParaRPr lang="en-U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6697" y="508907"/>
        <a:ext cx="979041" cy="254453"/>
      </dsp:txXfrm>
    </dsp:sp>
    <dsp:sp modelId="{4EF1F531-6C6B-4DBC-BDFB-680B25E95C9C}">
      <dsp:nvSpPr>
        <dsp:cNvPr id="0" name=""/>
        <dsp:cNvSpPr/>
      </dsp:nvSpPr>
      <dsp:spPr>
        <a:xfrm>
          <a:off x="502072" y="763361"/>
          <a:ext cx="2008290" cy="254453"/>
        </a:xfrm>
        <a:prstGeom prst="trapezoid">
          <a:avLst>
            <a:gd name="adj" fmla="val 98657"/>
          </a:avLst>
        </a:prstGeom>
        <a:solidFill>
          <a:srgbClr val="7A03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applying</a:t>
          </a:r>
        </a:p>
      </dsp:txBody>
      <dsp:txXfrm>
        <a:off x="853523" y="763361"/>
        <a:ext cx="1305388" cy="254453"/>
      </dsp:txXfrm>
    </dsp:sp>
    <dsp:sp modelId="{32360045-4D90-44D7-BC7C-1F5606F8C9C9}">
      <dsp:nvSpPr>
        <dsp:cNvPr id="0" name=""/>
        <dsp:cNvSpPr/>
      </dsp:nvSpPr>
      <dsp:spPr>
        <a:xfrm>
          <a:off x="251036" y="1017815"/>
          <a:ext cx="2510363" cy="254453"/>
        </a:xfrm>
        <a:prstGeom prst="trapezoid">
          <a:avLst>
            <a:gd name="adj" fmla="val 98657"/>
          </a:avLst>
        </a:prstGeom>
        <a:solidFill>
          <a:srgbClr val="0B4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understanding</a:t>
          </a: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0349" y="1017815"/>
        <a:ext cx="1631736" cy="254453"/>
      </dsp:txXfrm>
    </dsp:sp>
    <dsp:sp modelId="{3B23616C-F3A6-423C-A383-6A44A73A81D3}">
      <dsp:nvSpPr>
        <dsp:cNvPr id="0" name=""/>
        <dsp:cNvSpPr/>
      </dsp:nvSpPr>
      <dsp:spPr>
        <a:xfrm>
          <a:off x="0" y="1272269"/>
          <a:ext cx="3012436" cy="254453"/>
        </a:xfrm>
        <a:prstGeom prst="trapezoid">
          <a:avLst>
            <a:gd name="adj" fmla="val 98657"/>
          </a:avLst>
        </a:prstGeom>
        <a:solidFill>
          <a:srgbClr val="0499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remembering</a:t>
          </a:r>
        </a:p>
      </dsp:txBody>
      <dsp:txXfrm>
        <a:off x="527176" y="1272269"/>
        <a:ext cx="1958083" cy="25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050C-2A98-4912-A575-5E4395F13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EAB9C-F602-465F-BEC9-D0AEA9A44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C3FC3-35A8-470F-B1FF-3D000B0A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914BD-96C2-4CFD-AB54-BD11BADE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0BC4-49F7-4CF3-83C2-ABA456EA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2A7D-6CFA-4588-9A57-FC6396C2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4FBDB-CB23-4A18-8185-2AAD48C48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063D-B5A9-4D44-964F-36F1247E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D148-1E06-4CD1-838D-3DD14969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96CA5-2008-4D3E-B616-D37C1CEA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26C7D-F7C7-4193-B0FC-B13F8266F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D044E-EFB7-4465-B247-228DC214B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D06B-07D4-436C-B397-169FE466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5086-8D70-423D-B22C-F696CB2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A2D7C-B4E8-4766-816B-286141DF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8D95-0407-427F-A062-B0828B3B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8613-0361-41D5-83A1-D9C117EC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3695-C0DC-40DB-BD28-3E33E8D3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A958-BF56-468D-ADEE-116F02D1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60F-02AC-4997-AFE6-DAA54A11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9EFA-15D0-4373-A3A3-1C3E7F35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ECA0-E583-4754-A1A8-C5A8B02D7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743D6-82A6-46A6-B909-5546BCBD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DAD70-AE32-4B72-B7F9-7D3C3FB2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BCD2B-FC5D-4790-B8E2-1297B26D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E435-D4DC-400F-BBBF-6B305DD2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3F6C-D73F-44C6-A056-01CC99C8C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84B75-CCB5-4AE6-94A5-C1C9D62B0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0ED0-A934-433C-92D3-8B4F26FC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E07D1-68EE-4DF6-9689-16280637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56D7E-D8C1-48F0-8074-2235071A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6B7A-B81B-4ACC-BEA5-FC9BD412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B94F3-6186-4264-A0B3-5B4FE776A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99274-623E-4DD9-83A2-B32C68578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751CD-2AC8-4796-8AE2-CB8F894FE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2D8D2-7A57-4D36-A65A-7336AB9B8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A2670-F9EA-4153-9DED-14496E52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F1D90-9002-4A11-ACF9-67ECECD3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2735D-5495-4A49-972F-163ACFA0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6216-CA12-42CE-B886-5192E28B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80614-41DF-455C-AE8D-2657B9E8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5C64-02EE-4A70-815C-74BC2C56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568B9-4DBC-4C29-A803-321AAA7B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3AF7A-A472-4EF7-8F3E-8B0BBE26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72CA3-E8F0-419E-B76A-32BF0472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72179-C5CA-4C2A-9D07-BF38EDCA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6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5D24-653A-44FA-A963-914509AE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06C-8003-495B-B02D-1E5783BB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D40CC-B3FD-4585-9218-12C9D4AA0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22466-AF32-402F-8A76-B990FAED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C348-5566-444F-8BB0-D1D380F7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6169B-0738-4E6F-8C3D-40A02547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CCE7-96CE-48CD-9A99-7A5CCDDB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4FC70-6F12-42AD-B23D-A41503457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99711-5009-4D0C-8F0D-FA4A46A31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F9271-470B-4686-A374-17D66C30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C9BAD-6A95-43D9-8DE3-B546FB66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195F9-8374-49CF-9E1D-3A0930DC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8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E9C87-CD14-437A-BB1B-05900469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EA9E4-1130-4A05-A2CE-B85FFC4AE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FB7D-F442-4E40-AD0E-F0166804F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F47B-D607-427B-9E4A-73FBAF71001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F8CF-F0F3-4775-8642-A22816858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4365-0579-497D-B899-62FFDE7B8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CD6C-8253-497F-928C-F79134CE6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8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85A78-E592-430E-BB7E-25A23B51AB44}"/>
              </a:ext>
            </a:extLst>
          </p:cNvPr>
          <p:cNvSpPr/>
          <p:nvPr/>
        </p:nvSpPr>
        <p:spPr>
          <a:xfrm>
            <a:off x="-1" y="1"/>
            <a:ext cx="3222171" cy="1983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Better Relationships, Better Learning, Better Behaviour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16670-B0B7-4C2C-8706-D6FD558D119A}"/>
              </a:ext>
            </a:extLst>
          </p:cNvPr>
          <p:cNvSpPr/>
          <p:nvPr/>
        </p:nvSpPr>
        <p:spPr>
          <a:xfrm>
            <a:off x="-6" y="1983689"/>
            <a:ext cx="3222175" cy="3094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r>
              <a:rPr lang="en-GB" sz="1200" b="1" dirty="0">
                <a:solidFill>
                  <a:schemeClr val="tx1"/>
                </a:solidFill>
              </a:rPr>
              <a:t>Staff will: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Nurture and include everyone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Put children first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Have high aspirations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Make learning fun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kind, caring and helpful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Work hard to meet needs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Have effective partnerships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Encourage and support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Learn outdoors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Engage &amp; motivate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Celebrate success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Reflect and improve together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fair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/>
              </a:solidFill>
            </a:endParaRPr>
          </a:p>
          <a:p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C8BBF-9DBD-4512-8ECB-965906CC149F}"/>
              </a:ext>
            </a:extLst>
          </p:cNvPr>
          <p:cNvSpPr/>
          <p:nvPr/>
        </p:nvSpPr>
        <p:spPr>
          <a:xfrm>
            <a:off x="-3" y="5066520"/>
            <a:ext cx="3222171" cy="17914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C17CC-ECB5-49F8-9E76-9681AA39D569}"/>
              </a:ext>
            </a:extLst>
          </p:cNvPr>
          <p:cNvSpPr/>
          <p:nvPr/>
        </p:nvSpPr>
        <p:spPr>
          <a:xfrm>
            <a:off x="3222168" y="5066522"/>
            <a:ext cx="2873832" cy="1791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Experiences and outcomes set out expectations for learning and development in:</a:t>
            </a: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r>
              <a:rPr lang="en-GB" sz="1000" b="1" dirty="0">
                <a:solidFill>
                  <a:schemeClr val="tx1"/>
                </a:solidFill>
              </a:rPr>
              <a:t>Curriculum levels describe progression &amp; development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87739-F19A-4B9B-9575-3280D1C40130}"/>
              </a:ext>
            </a:extLst>
          </p:cNvPr>
          <p:cNvSpPr/>
          <p:nvPr/>
        </p:nvSpPr>
        <p:spPr>
          <a:xfrm>
            <a:off x="8969829" y="5066520"/>
            <a:ext cx="3222171" cy="179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r>
              <a:rPr lang="en-GB" sz="1100" b="1" dirty="0">
                <a:solidFill>
                  <a:schemeClr val="tx1"/>
                </a:solidFill>
              </a:rPr>
              <a:t>Aim: To get it right for every child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tx1"/>
                </a:solidFill>
              </a:rPr>
              <a:t>Raising attainment in literacy &amp;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tx1"/>
                </a:solidFill>
              </a:rPr>
              <a:t>Improving health &amp; wellbeing outcomes for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tx1"/>
                </a:solidFill>
              </a:rPr>
              <a:t>Inspiring learning for life in a safe, inclusive &amp; nurturing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tx1"/>
                </a:solidFill>
              </a:rPr>
              <a:t>By promoting the Gospel values of love, kindness, patience, trust &amp; respect in all that we do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F1475-55E9-4970-8C24-E53D9614A887}"/>
              </a:ext>
            </a:extLst>
          </p:cNvPr>
          <p:cNvSpPr/>
          <p:nvPr/>
        </p:nvSpPr>
        <p:spPr>
          <a:xfrm>
            <a:off x="8969829" y="1956273"/>
            <a:ext cx="3222171" cy="3122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tlCol="0" anchor="t"/>
          <a:lstStyle/>
          <a:p>
            <a:pPr algn="r"/>
            <a:r>
              <a:rPr lang="en-GB" sz="1200" b="1" dirty="0">
                <a:solidFill>
                  <a:schemeClr val="tx1"/>
                </a:solidFill>
              </a:rPr>
              <a:t>Children will :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happy and helpful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reflective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thoughtful and include others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independent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respectful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Challenge themselves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healthy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encouraging of each other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resilient &amp; understanding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kind and caring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responsible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curious and brave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risk takers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creative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Be the best they can be!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22238-9127-4C7A-B13D-92E2E55E4F72}"/>
              </a:ext>
            </a:extLst>
          </p:cNvPr>
          <p:cNvSpPr/>
          <p:nvPr/>
        </p:nvSpPr>
        <p:spPr>
          <a:xfrm>
            <a:off x="8969815" y="-11813"/>
            <a:ext cx="3222171" cy="1983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255037-C99E-4902-A2BC-E7968C646A73}"/>
              </a:ext>
            </a:extLst>
          </p:cNvPr>
          <p:cNvSpPr/>
          <p:nvPr/>
        </p:nvSpPr>
        <p:spPr>
          <a:xfrm>
            <a:off x="3222167" y="1"/>
            <a:ext cx="5747660" cy="5066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Curriculum Rationale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St </a:t>
            </a:r>
            <a:r>
              <a:rPr lang="en-GB" sz="2400" b="1" dirty="0" err="1">
                <a:solidFill>
                  <a:schemeClr val="tx1"/>
                </a:solidFill>
              </a:rPr>
              <a:t>Ninian’s</a:t>
            </a:r>
            <a:r>
              <a:rPr lang="en-GB" sz="2400" b="1" dirty="0">
                <a:solidFill>
                  <a:schemeClr val="tx1"/>
                </a:solidFill>
              </a:rPr>
              <a:t> RC Primary School</a:t>
            </a:r>
          </a:p>
          <a:p>
            <a:pPr algn="ctr"/>
            <a:endParaRPr lang="en-GB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769F3-6523-41AE-A201-7D804837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88" y="873269"/>
            <a:ext cx="3805609" cy="3798801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F633E44-0B7C-414F-A08F-8AA68F707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676312"/>
              </p:ext>
            </p:extLst>
          </p:nvPr>
        </p:nvGraphicFramePr>
        <p:xfrm>
          <a:off x="92714" y="5248275"/>
          <a:ext cx="3012436" cy="152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463DA50B-90E2-4DE2-A6F5-5FC2BF87F5F0}"/>
              </a:ext>
            </a:extLst>
          </p:cNvPr>
          <p:cNvSpPr/>
          <p:nvPr/>
        </p:nvSpPr>
        <p:spPr>
          <a:xfrm>
            <a:off x="6095993" y="5066521"/>
            <a:ext cx="2873832" cy="17914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The Curriculum: “The totality of all that is planned for children and young people throughout their education”</a:t>
            </a:r>
          </a:p>
          <a:p>
            <a:endParaRPr lang="en-GB" sz="10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Ethos &amp; Life of the school as a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Curriculum areas &amp; subjects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Interdisciplinary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Opportunities for Personal achievement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AA3C75-B04D-4317-8252-DA7C94950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733" y="578131"/>
            <a:ext cx="1217972" cy="144634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0E7831-8361-410E-BE1E-B7CBA23F1F8C}"/>
              </a:ext>
            </a:extLst>
          </p:cNvPr>
          <p:cNvSpPr txBox="1"/>
          <p:nvPr/>
        </p:nvSpPr>
        <p:spPr>
          <a:xfrm>
            <a:off x="9030826" y="101229"/>
            <a:ext cx="2855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To be the best we can be</a:t>
            </a:r>
          </a:p>
          <a:p>
            <a:endParaRPr lang="en-GB" b="1" dirty="0"/>
          </a:p>
          <a:p>
            <a:r>
              <a:rPr lang="en-GB" b="1" dirty="0"/>
              <a:t>Values: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Love and Respect 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69E990F-C3B9-4489-83E2-0D8B46A76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617" y="1770717"/>
            <a:ext cx="1905266" cy="22101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41A92EF-FE2F-4CF1-8193-84F1405D8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3994" y="84445"/>
            <a:ext cx="987371" cy="98737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907163-671F-45DE-AE47-AFFE42252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558" y="84445"/>
            <a:ext cx="729501" cy="98737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35989E0-7B30-4959-AF67-81337029FFEE}"/>
              </a:ext>
            </a:extLst>
          </p:cNvPr>
          <p:cNvSpPr txBox="1"/>
          <p:nvPr/>
        </p:nvSpPr>
        <p:spPr>
          <a:xfrm>
            <a:off x="3339187" y="5467740"/>
            <a:ext cx="2639787" cy="1007705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Expressive 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Language &amp; Numeracy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Health &amp; Wellbeing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Mathematics &amp; Numeracy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Religious &amp; Moral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Social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Technology</a:t>
            </a:r>
          </a:p>
          <a:p>
            <a:endParaRPr lang="en-GB" sz="900" b="1" dirty="0"/>
          </a:p>
        </p:txBody>
      </p:sp>
      <p:pic>
        <p:nvPicPr>
          <p:cNvPr id="1036" name="Picture 12" descr="Image result for love heart">
            <a:extLst>
              <a:ext uri="{FF2B5EF4-FFF2-40B4-BE49-F238E27FC236}">
                <a16:creationId xmlns:a16="http://schemas.microsoft.com/office/drawing/2014/main" id="{16EB2FF2-6D86-474E-AE84-E9C59F00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315" y="1287352"/>
            <a:ext cx="495119" cy="4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BFB91F8-6F41-45B7-8607-30B44D09F50E}"/>
              </a:ext>
            </a:extLst>
          </p:cNvPr>
          <p:cNvSpPr txBox="1"/>
          <p:nvPr/>
        </p:nvSpPr>
        <p:spPr>
          <a:xfrm>
            <a:off x="3956409" y="4650578"/>
            <a:ext cx="427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‘DREAM BELIEVE ACHIEVE’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030C2C-0983-43FB-BF66-1374B795DD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54" y="1579318"/>
            <a:ext cx="1848129" cy="70346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9E4AF38-B028-4573-9184-7AE23BCF3B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12" y="1558514"/>
            <a:ext cx="1923293" cy="653919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AE34E07-5063-4732-AFEA-FDA51B4BF1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44" y="3864171"/>
            <a:ext cx="1921392" cy="109170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02ABDD2-F080-4538-A875-3BA4885D91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01" y="3889851"/>
            <a:ext cx="1725356" cy="10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273</Words>
  <Application>Microsoft Office PowerPoint</Application>
  <PresentationFormat>Widescreen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Macphail, Stephen</dc:creator>
  <cp:lastModifiedBy>Lisa MacPhail</cp:lastModifiedBy>
  <cp:revision>27</cp:revision>
  <dcterms:created xsi:type="dcterms:W3CDTF">2020-02-19T15:09:39Z</dcterms:created>
  <dcterms:modified xsi:type="dcterms:W3CDTF">2021-11-15T09:12:39Z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19d5fe6-6ff0-4580-ac71-4bb0bf2203da_Enabled">
    <vt:lpwstr>True</vt:lpwstr>
  </property>
  <property fmtid="{D5CDD505-2E9C-101B-9397-08002B2CF9AE}" pid="3" name="MSIP_Label_d19d5fe6-6ff0-4580-ac71-4bb0bf2203da_SiteId">
    <vt:lpwstr>ae4df1f7-611e-444f-897e-f964e1205171</vt:lpwstr>
  </property>
  <property fmtid="{D5CDD505-2E9C-101B-9397-08002B2CF9AE}" pid="4" name="MSIP_Label_d19d5fe6-6ff0-4580-ac71-4bb0bf2203da_Owner">
    <vt:lpwstr>sm162009@ncr.com</vt:lpwstr>
  </property>
  <property fmtid="{D5CDD505-2E9C-101B-9397-08002B2CF9AE}" pid="5" name="MSIP_Label_d19d5fe6-6ff0-4580-ac71-4bb0bf2203da_SetDate">
    <vt:lpwstr>2020-02-19T19:34:08.5266490Z</vt:lpwstr>
  </property>
  <property fmtid="{D5CDD505-2E9C-101B-9397-08002B2CF9AE}" pid="6" name="MSIP_Label_d19d5fe6-6ff0-4580-ac71-4bb0bf2203da_Name">
    <vt:lpwstr>Public</vt:lpwstr>
  </property>
  <property fmtid="{D5CDD505-2E9C-101B-9397-08002B2CF9AE}" pid="7" name="MSIP_Label_d19d5fe6-6ff0-4580-ac71-4bb0bf2203da_Application">
    <vt:lpwstr>Microsoft Azure Information Protection</vt:lpwstr>
  </property>
  <property fmtid="{D5CDD505-2E9C-101B-9397-08002B2CF9AE}" pid="8" name="MSIP_Label_d19d5fe6-6ff0-4580-ac71-4bb0bf2203da_ActionId">
    <vt:lpwstr>e78cf5ef-c2bc-4939-88a6-5eac6db8322a</vt:lpwstr>
  </property>
  <property fmtid="{D5CDD505-2E9C-101B-9397-08002B2CF9AE}" pid="9" name="MSIP_Label_d19d5fe6-6ff0-4580-ac71-4bb0bf2203da_Extended_MSFT_Method">
    <vt:lpwstr>Manual</vt:lpwstr>
  </property>
  <property fmtid="{D5CDD505-2E9C-101B-9397-08002B2CF9AE}" pid="10" name="Sensitivity">
    <vt:lpwstr>Public</vt:lpwstr>
  </property>
</Properties>
</file>